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58" r:id="rId9"/>
    <p:sldId id="269" r:id="rId10"/>
    <p:sldId id="270" r:id="rId11"/>
    <p:sldId id="262" r:id="rId12"/>
    <p:sldId id="318" r:id="rId13"/>
    <p:sldId id="272" r:id="rId14"/>
    <p:sldId id="292" r:id="rId15"/>
    <p:sldId id="294" r:id="rId16"/>
    <p:sldId id="293" r:id="rId17"/>
    <p:sldId id="273" r:id="rId18"/>
    <p:sldId id="291" r:id="rId19"/>
    <p:sldId id="287" r:id="rId20"/>
    <p:sldId id="290" r:id="rId21"/>
    <p:sldId id="276" r:id="rId22"/>
    <p:sldId id="277" r:id="rId23"/>
    <p:sldId id="278" r:id="rId24"/>
    <p:sldId id="279" r:id="rId25"/>
    <p:sldId id="284" r:id="rId26"/>
    <p:sldId id="280" r:id="rId27"/>
    <p:sldId id="297" r:id="rId28"/>
    <p:sldId id="283" r:id="rId29"/>
    <p:sldId id="311" r:id="rId30"/>
    <p:sldId id="319" r:id="rId31"/>
    <p:sldId id="296" r:id="rId32"/>
    <p:sldId id="299" r:id="rId33"/>
    <p:sldId id="301" r:id="rId34"/>
    <p:sldId id="303" r:id="rId35"/>
    <p:sldId id="304" r:id="rId36"/>
    <p:sldId id="302" r:id="rId37"/>
    <p:sldId id="305" r:id="rId38"/>
    <p:sldId id="306" r:id="rId39"/>
    <p:sldId id="307" r:id="rId40"/>
    <p:sldId id="308" r:id="rId41"/>
    <p:sldId id="309" r:id="rId42"/>
    <p:sldId id="312" r:id="rId43"/>
    <p:sldId id="310" r:id="rId44"/>
    <p:sldId id="313" r:id="rId45"/>
    <p:sldId id="314" r:id="rId46"/>
    <p:sldId id="316" r:id="rId47"/>
    <p:sldId id="317" r:id="rId48"/>
    <p:sldId id="300" r:id="rId49"/>
    <p:sldId id="261" r:id="rId50"/>
    <p:sldId id="320" r:id="rId51"/>
    <p:sldId id="321" r:id="rId52"/>
    <p:sldId id="323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9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001292A7-CC65-4941-BC96-24E2410BCE0A}" type="datetimeFigureOut">
              <a:rPr lang="ru-RU" smtClean="0"/>
              <a:pPr/>
              <a:t>28.10.2018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4DF58764-70CD-4E2C-82FF-125CF678A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92A7-CC65-4941-BC96-24E2410BCE0A}" type="datetimeFigureOut">
              <a:rPr lang="ru-RU" smtClean="0"/>
              <a:pPr/>
              <a:t>28.10.2018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8764-70CD-4E2C-82FF-125CF678A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92A7-CC65-4941-BC96-24E2410BCE0A}" type="datetimeFigureOut">
              <a:rPr lang="ru-RU" smtClean="0"/>
              <a:pPr/>
              <a:t>28.10.2018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8764-70CD-4E2C-82FF-125CF678A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01292A7-CC65-4941-BC96-24E2410BCE0A}" type="datetimeFigureOut">
              <a:rPr lang="ru-RU" smtClean="0"/>
              <a:pPr/>
              <a:t>28.10.2018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8764-70CD-4E2C-82FF-125CF678A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001292A7-CC65-4941-BC96-24E2410BCE0A}" type="datetimeFigureOut">
              <a:rPr lang="ru-RU" smtClean="0"/>
              <a:pPr/>
              <a:t>28.10.2018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4DF58764-70CD-4E2C-82FF-125CF678ABF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01292A7-CC65-4941-BC96-24E2410BCE0A}" type="datetimeFigureOut">
              <a:rPr lang="ru-RU" smtClean="0"/>
              <a:pPr/>
              <a:t>28.10.2018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DF58764-70CD-4E2C-82FF-125CF678A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001292A7-CC65-4941-BC96-24E2410BCE0A}" type="datetimeFigureOut">
              <a:rPr lang="ru-RU" smtClean="0"/>
              <a:pPr/>
              <a:t>28.10.2018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4DF58764-70CD-4E2C-82FF-125CF678A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92A7-CC65-4941-BC96-24E2410BCE0A}" type="datetimeFigureOut">
              <a:rPr lang="ru-RU" smtClean="0"/>
              <a:pPr/>
              <a:t>28.10.2018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8764-70CD-4E2C-82FF-125CF678A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01292A7-CC65-4941-BC96-24E2410BCE0A}" type="datetimeFigureOut">
              <a:rPr lang="ru-RU" smtClean="0"/>
              <a:pPr/>
              <a:t>28.10.2018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DF58764-70CD-4E2C-82FF-125CF678A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001292A7-CC65-4941-BC96-24E2410BCE0A}" type="datetimeFigureOut">
              <a:rPr lang="ru-RU" smtClean="0"/>
              <a:pPr/>
              <a:t>28.10.2018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4DF58764-70CD-4E2C-82FF-125CF678A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001292A7-CC65-4941-BC96-24E2410BCE0A}" type="datetimeFigureOut">
              <a:rPr lang="ru-RU" smtClean="0"/>
              <a:pPr/>
              <a:t>28.10.2018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4DF58764-70CD-4E2C-82FF-125CF678A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01292A7-CC65-4941-BC96-24E2410BCE0A}" type="datetimeFigureOut">
              <a:rPr lang="ru-RU" smtClean="0"/>
              <a:pPr/>
              <a:t>28.10.2018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4DF58764-70CD-4E2C-82FF-125CF678A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Computer\Downloads\&#1048;&#1086;&#1089;&#1080;&#1092;%20&#1050;&#1086;&#1073;&#1079;&#1086;&#1085;%20-%20&#1051;&#1077;&#1075;&#1077;&#1085;&#1076;&#1099;%20&#1088;&#1072;&#1089;&#1089;&#1082;&#1072;&#1078;&#1091;&#1090;(playvk.com).mp3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Computer\Downloads\&#1050;&#1086;&#1084;&#1089;&#1086;&#1084;&#1086;&#1083;&#1100;&#1094;&#1099;%20&#1076;&#1086;&#1073;&#1088;&#1086;&#1074;&#1086;&#1083;&#1100;&#1094;&#1099;%20Komsomoltsy%20Dobrovoltsy.%20Romantic%20Russian%20song.mp4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Computer\Downloads\&#1056;&#1086;&#1076;&#1080;&#1085;&#1099;%20&#1087;&#1088;&#1086;&#1089;&#1090;&#1086;&#1088;&#1099;,%20&#1075;&#1086;&#1088;&#1099;%20&#1080;%20&#1076;&#1086;&#1083;&#1080;&#1085;&#1099;%20.mp4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Computer\Downloads\videoplayback%20(1).mp4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Computer\Downloads\100%20&#1083;&#1077;&#1090;%20&#1050;&#1086;&#1084;&#1089;&#1086;&#1084;&#1086;&#1083;&#1091;.mp4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Computer\Downloads\&#1040;&#1083;&#1077;&#1082;&#1089;&#1072;&#1085;&#1076;&#1088;%20&#1063;&#1077;&#1088;&#1085;&#1086;&#1075;&#1086;&#1088;&#1086;&#1074;%20&#1087;&#1077;&#1089;&#1085;&#1103;%20&#1050;&#1054;&#1052;&#1057;&#1054;&#1052;&#1054;&#1051;.mp4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Computer\Downloads\&#1058;&#1086;&#1074;&#1072;&#1088;&#1080;&#1097;%20&#1055;&#1077;&#1089;&#1085;&#1103;.mp4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Computer\Downloads\&#1042;&#1099;&#1089;&#1090;&#1091;&#1087;&#1083;&#1077;&#1085;&#1080;&#1077;%20&#1051;&#1077;&#1085;&#1080;&#1085;&#1072;%20&#1085;&#1072;%20III%20&#1042;&#1089;&#1077;&#1088;&#1086;&#1089;&#1089;&#1080;&#1081;&#1089;&#1082;&#1086;&#1084;%20&#1089;&#1098;&#1077;&#1079;&#1076;&#1077;%20&#1056;&#1050;&#1057;&#1052;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Computer\Documents\комсомол\печать комсомол\Новая папка\100-лет-ЛКС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14544" y="0"/>
            <a:ext cx="1085854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Computer\Documents\комсомол\печать комсомол\IMG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://lhistory.ru/storage/app/uploads/public/a44/238/0ea/thumb__865x450_0_0_cro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0"/>
            <a:ext cx="1021563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 descr="ÐÐ° Ð±Ð¾ÐµÐ²ÑÐµ Ð·Ð°ÑÐ»ÑÐ³Ð¸ Ð½Ð° ÑÑÐ¾Ð½ÑÐ°Ñ ÐÑÐ°Ð¶Ð´Ð°Ð½ÑÐºÐ¾Ð¹ Ð²Ð¾Ð¹Ð½Ñ ÐºÐ¾Ð¼ÑÐ¾Ð¼Ð¾Ð» Ð² 19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Днепрогэс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Иосиф Кобзон - Легенды расскажут(playvk.com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4016375"/>
            <a:ext cx="304800" cy="304800"/>
          </a:xfrm>
          <a:prstGeom prst="rect">
            <a:avLst/>
          </a:prstGeom>
        </p:spPr>
      </p:pic>
      <p:pic>
        <p:nvPicPr>
          <p:cNvPr id="30722" name="Picture 2" descr="https://ds03.infourok.ru/uploads/ex/089b/00030252-ce78f965/hello_html_67cdc1d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500174"/>
            <a:ext cx="8358246" cy="5143536"/>
          </a:xfrm>
          <a:prstGeom prst="rect">
            <a:avLst/>
          </a:prstGeom>
          <a:noFill/>
        </p:spPr>
      </p:pic>
      <p:pic>
        <p:nvPicPr>
          <p:cNvPr id="7" name="Иосиф Кобзон - Легенды расскажут(playv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7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numSld="18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present5.com/presentation/226974395_229766605/image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Туркестано-Сибирская железная дорога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https://upload.wikimedia.org/wikipedia/commons/7/7f/%D0%A3%D0%BA%D0%BB%D0%B0%D0%B4%D0%BA%D0%B0_%D1%80%D0%B5%D0%BB%D1%8C%D1%81_%D0%BD%D0%B0_%D1%82%D1%80%D0%B0%D1%81%D1%81%D0%B5_%D0%A2%D1%83%D1%80%D0%BA%D0%B5%D1%81%D1%82%D0%B0%D0%BD%D0%BE-%D0%A1%D0%B8%D0%B1%D0%B8%D1%80%D1%81%D0%BA%D0%BE%D0%B9_%D0%B6%D0%B5%D0%BB%D0%B5%D0%B7%D0%BD%D0%BE%D0%B9_%D0%B4%D0%BE%D1%80%D0%BE%D0%B3%D0%B8_%281929%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1643050"/>
            <a:ext cx="8358246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http://s018.radikal.ru/i507/1201/07/6da1042fda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Кузбасс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50" name="Picture 6" descr="http://i.ucrazy.ru/files/pics/2016.01/stranasov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3"/>
            <a:ext cx="9220200" cy="5286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Кузнецкий металлургический комбинат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http://img-fotki.yandex.ru/get/9809/9261269.10/0_1472cb_5591b789_or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9144000" cy="5286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Магнитка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http://www.proznanie.ru/photo/image13080852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9144000" cy="55197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ds04.infourok.ru/uploads/ex/10a8/0014215f-145cd87c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http://www.proznanie.ru/photo/image1308271539.jpg"/>
          <p:cNvPicPr>
            <a:picLocks noChangeAspect="1" noChangeArrowheads="1"/>
          </p:cNvPicPr>
          <p:nvPr/>
        </p:nvPicPr>
        <p:blipFill>
          <a:blip r:embed="rId2"/>
          <a:srcRect b="4121"/>
          <a:stretch>
            <a:fillRect/>
          </a:stretch>
        </p:blipFill>
        <p:spPr bwMode="auto">
          <a:xfrm>
            <a:off x="0" y="642918"/>
            <a:ext cx="9144000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https://img-fotki.yandex.ru/get/6435/97833783.21d/0_a0f03_e7118bf5_XX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Первый трактор в деревне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https://ic.pics.livejournal.com/arctus/61667372/456486/456486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27478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Топчихинская</a:t>
            </a:r>
            <a:r>
              <a:rPr lang="ru-RU" b="1" dirty="0" smtClean="0">
                <a:solidFill>
                  <a:srgbClr val="C00000"/>
                </a:solidFill>
              </a:rPr>
              <a:t> школа крестьянской молодёжи (</a:t>
            </a:r>
            <a:r>
              <a:rPr lang="ru-RU" b="1" dirty="0" err="1" smtClean="0">
                <a:solidFill>
                  <a:srgbClr val="C00000"/>
                </a:solidFill>
              </a:rPr>
              <a:t>Чистюнька</a:t>
            </a:r>
            <a:r>
              <a:rPr lang="ru-RU" b="1" dirty="0" smtClean="0">
                <a:solidFill>
                  <a:srgbClr val="C00000"/>
                </a:solidFill>
              </a:rPr>
              <a:t>) 1933г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6866" name="Picture 2" descr="C:\Users\Computer\Documents\комсомол\печать комсомол\IMG_00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14488"/>
            <a:ext cx="8358246" cy="5143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7478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Выпуск колхозных ветеринарных фельдшеров </a:t>
            </a:r>
            <a:r>
              <a:rPr lang="ru-RU" sz="3600" b="1" dirty="0" err="1" smtClean="0">
                <a:solidFill>
                  <a:srgbClr val="C00000"/>
                </a:solidFill>
              </a:rPr>
              <a:t>Топчихинской</a:t>
            </a:r>
            <a:r>
              <a:rPr lang="ru-RU" sz="3600" b="1" dirty="0" smtClean="0">
                <a:solidFill>
                  <a:srgbClr val="C00000"/>
                </a:solidFill>
              </a:rPr>
              <a:t> РКШ 1938г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Computer\Documents\комсомол\печать комсомол\IMG_0017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85902"/>
            <a:ext cx="8215370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Совещание учителей </a:t>
            </a:r>
            <a:r>
              <a:rPr lang="ru-RU" b="1" dirty="0" err="1" smtClean="0">
                <a:solidFill>
                  <a:srgbClr val="C00000"/>
                </a:solidFill>
              </a:rPr>
              <a:t>Топчихинского</a:t>
            </a:r>
            <a:r>
              <a:rPr lang="ru-RU" b="1" dirty="0" smtClean="0">
                <a:solidFill>
                  <a:srgbClr val="C00000"/>
                </a:solidFill>
              </a:rPr>
              <a:t> района 1937г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Computer\Documents\комсомол\печать комсомол\IMGвыставка фото_0003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488"/>
            <a:ext cx="9144000" cy="5143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27478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Топчихинская</a:t>
            </a:r>
            <a:r>
              <a:rPr lang="ru-RU" b="1" dirty="0" smtClean="0">
                <a:solidFill>
                  <a:srgbClr val="C00000"/>
                </a:solidFill>
              </a:rPr>
              <a:t> школа крестьянской молодёжи выпуск 1935г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Computer\Documents\комсомол\печать комсомол\IMGвыставка фото_000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571612"/>
            <a:ext cx="9144000" cy="5286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Первый депутат ВС СССР от Алтайского края Елизавета Рудакова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5298" name="Picture 2" descr="C:\Users\Computer\Documents\комсомол\печать комсомол\230px-Елизавета_Алексеевна_Рудаков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785926"/>
            <a:ext cx="3786214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27478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Комсомольцы </a:t>
            </a:r>
            <a:r>
              <a:rPr lang="ru-RU" b="1" dirty="0" err="1" smtClean="0">
                <a:solidFill>
                  <a:srgbClr val="C00000"/>
                </a:solidFill>
              </a:rPr>
              <a:t>Чистюньского</a:t>
            </a:r>
            <a:r>
              <a:rPr lang="ru-RU" b="1" dirty="0" smtClean="0">
                <a:solidFill>
                  <a:srgbClr val="C00000"/>
                </a:solidFill>
              </a:rPr>
              <a:t> свеклосовхоза на прополке свеклы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Computer\Documents\комсомол\печать комсомол\IMG_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643050"/>
            <a:ext cx="9144000" cy="52149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 descr="D:\Сергей\Флэшка 1\ВОВ 1\IMG_002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42852"/>
            <a:ext cx="4736985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https://www.beesona.ru/upload/483/0accf35d02379efdc25fd7fa69b30318.jp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 descr="ÐÑÐµÐ·Ð¸Ð´Ð¸ÑÐ¼Ð° Ð¦ÐÐ Ð¡Ð¡Ð¡Ð  21 ÑÐ½Ð²Ð°ÑÑ 1931 Â«Ð·Ð° Ð¿ÑÐ¾ÑÐ²Ð»ÐµÐ½Ð½ÑÑ Ð¸Ð½Ð¸ÑÐ¸Ð°ÑÐ¸Ð²Ñ Ð² Ð´ÐµÐ»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Комсомольцы добровольцы Komsomoltsy Dobrovoltsy. Romantic Russian song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143000" y="112713"/>
            <a:ext cx="11787188" cy="6630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 descr="C:\Users\Computer\Documents\комсомол\печать комсомол\Сидит в центре Коноплицкий Георгий Спиридонович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D:\Сергей\Флэшка 1\флэшка март 2014\ВОВ\письма с фронта 1\IMG_0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 descr="D:\Сергей\Флэшка 1\флэшка март 2014\ВОВ\Письма с фронта\Письма к Войтенко Пани\IMG_00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0"/>
            <a:ext cx="950122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 descr="D:\Сергей\Флэшка 1\флэшка март 2014\ВОВ\письма с фронта 1\IMG_0057.jpg"/>
          <p:cNvPicPr>
            <a:picLocks noChangeAspect="1" noChangeArrowheads="1"/>
          </p:cNvPicPr>
          <p:nvPr/>
        </p:nvPicPr>
        <p:blipFill>
          <a:blip r:embed="rId2" cstate="print"/>
          <a:srcRect b="46875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8370" name="Picture 2" descr="D:\Сергей\Флэшка 1\флэшка март 2014\ВОВ\письма с фронта 1\IMG_0054.jpg"/>
          <p:cNvPicPr>
            <a:picLocks noChangeAspect="1" noChangeArrowheads="1"/>
          </p:cNvPicPr>
          <p:nvPr/>
        </p:nvPicPr>
        <p:blipFill>
          <a:blip r:embed="rId2"/>
          <a:srcRect r="18485" b="6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 descr="http://900igr.net/up/datas/195641/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715040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ru-RU" sz="3200" b="1" dirty="0" smtClean="0">
                <a:solidFill>
                  <a:srgbClr val="C00000"/>
                </a:solidFill>
              </a:rPr>
              <a:t>25000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smtClean="0"/>
              <a:t>комсомольцев- прибыли на восстановление Сталинграда</a:t>
            </a:r>
          </a:p>
          <a:p>
            <a:pPr marL="514350" indent="-514350">
              <a:buAutoNum type="arabicPeriod"/>
            </a:pPr>
            <a:r>
              <a:rPr lang="ru-RU" sz="3200" b="1" dirty="0" smtClean="0">
                <a:solidFill>
                  <a:srgbClr val="C00000"/>
                </a:solidFill>
              </a:rPr>
              <a:t>100000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smtClean="0"/>
              <a:t>комсомольцев – на восстановлении шахт Донбасса</a:t>
            </a:r>
          </a:p>
          <a:p>
            <a:pPr marL="514350" indent="-514350">
              <a:buAutoNum type="arabicPeriod"/>
            </a:pPr>
            <a:r>
              <a:rPr lang="ru-RU" sz="3200" b="1" dirty="0" smtClean="0">
                <a:solidFill>
                  <a:srgbClr val="C00000"/>
                </a:solidFill>
              </a:rPr>
              <a:t>4500 000  </a:t>
            </a:r>
            <a:r>
              <a:rPr lang="ru-RU" sz="3200" b="1" dirty="0" smtClean="0"/>
              <a:t>комсомольцев по путёвкам работали на восстановлении экономики</a:t>
            </a:r>
          </a:p>
          <a:p>
            <a:pPr marL="514350" indent="-514350">
              <a:buAutoNum type="arabicPeriod"/>
            </a:pPr>
            <a:r>
              <a:rPr lang="ru-RU" sz="3200" b="1" dirty="0" smtClean="0">
                <a:solidFill>
                  <a:srgbClr val="C00000"/>
                </a:solidFill>
              </a:rPr>
              <a:t>1946-1948гг – более 500 </a:t>
            </a:r>
            <a:r>
              <a:rPr lang="ru-RU" sz="3200" b="1" dirty="0" smtClean="0"/>
              <a:t>комсомольцев удостоились звания Героя Социалистического труда.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Герой Социалистического труда Зинченко Анна Владимировна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(1947г)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Computer\Documents\комсомол\печать комсомол\Герой Соц.труда комсомолка Зинченко А.В. в центре.(архив РГАКФД) 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714620"/>
            <a:ext cx="5929354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://900igr.net/up/datas/195641/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m0-tub-ru.yandex.net/i?id=60f0e90f3a663592b62754ecdcff59db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одины просторы, горы и долины 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1000" y="0"/>
            <a:ext cx="838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 descr="Ð 1954â55 Ð¿Ð¾ Ð¿ÑÑÑÐ²ÐºÐ°Ð¼ ÐºÐ¾Ð¼ÑÐ¾Ð¼Ð¾Ð»Ð° Ð½Ð° Ð¾ÑÐ²Ð¾ÐµÐ½Ð¸Ðµ ÑÐµÐ»Ð¸Ð½Ð½ÑÑ Ð·ÐµÐ¼ÐµÐ»Ñ ÐÐ°Ð·Ð°ÑÑÑÐ°Ð½Ð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9" name="Picture 3" descr="C:\Users\Computer\Documents\Топчиха\целинники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57786" cy="3500438"/>
          </a:xfrm>
          <a:prstGeom prst="rect">
            <a:avLst/>
          </a:prstGeom>
          <a:noFill/>
        </p:spPr>
      </p:pic>
      <p:pic>
        <p:nvPicPr>
          <p:cNvPr id="60418" name="Picture 2" descr="D:\Сергей\Флэшка 1\Пресса\статьи\статьи  2015г\энциклопедия Топчихи (вся)\энциклопедия Топчихи\Топчиха для сайта\всттреча целинников в топчих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3214686"/>
            <a:ext cx="5715008" cy="3643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0" name="Picture 2" descr="Ð£ÐºÐ°Ð·Ð¾Ð¼ ÐÑÐµÐ·Ð¸Ð´Ð¸ÑÐ¼Ð° ÐÐµÑÑÐ¾Ð²Ð½Ð¾Ð³Ð¾ Ð¡Ð¾Ð²ÐµÑÐ° Ð¡Ð¡Ð¡Ð  Ð·Ð° Ð°ÐºÑÐ¸Ð²Ð½Ð¾Ðµ ÑÑÐ°ÑÑÐ¸Ðµ Ð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eoplayback (1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71538"/>
            <a:ext cx="9144000" cy="5114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4514" name="Picture 2" descr="Ð¡ÑÐ¾ÑÐ¼Ð¸ÑÐ¾Ð²Ð°Ð½Ñ ÐÑÐµÑÐ¾ÑÐ·Ð½ÑÐµ Ð¾ÑÑÑÐ´Ñ ÑÐ¸ÑÐ»ÐµÐ½Ð½Ð¾ÑÑÑÑ Ð±Ð¾Ð»ÐµÐµ 70 ÑÑÑÑÑ ÑÐµÐ»Ð¾Ð²ÐµÐº, Ð½Ð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Computer\Documents\комсомол\печать комсомол\IMGвыставка фото_0026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ÐÑÐ¸ Ð°ÐºÑÐ¸Ð²Ð½Ð¾Ð¼ ÑÑÐ°ÑÑÐ¸Ð¸ Ð¼Ð¾Ð»Ð¾Ð´ÑÐ¶Ð¸ Ð¿Ð¾ÑÑÑÐ¾ÐµÐ½Ñ Ð¾ÐºÐ¾Ð»Ð¾ 1500 Ð²Ð°Ð¶Ð½ÑÑ Ð¾Ð±ÑÐµÐºÑÐ¾Ð², Ð²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Ð 1968 Ð·Ð° Ð²ÑÐ´Ð°ÑÑÐ¸ÐµÑÑ Ð·Ð°ÑÐ»ÑÐ³Ð¸ Ð¸ Ð±Ð¾Ð»ÑÑÐ¾Ð¹ Ð²ÐºÐ»Ð°Ð´ ÐºÐ¾Ð¼ÑÐ¾Ð¼Ð¾Ð»ÑÑÐµÐ² Ð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s://citifox.ru/wp-content/uploads/2017/06/09-7FFf_ezizSM-1000x7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00 лет Комсомолу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Александр Черногоров песня КОМСОМОЛ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https://www.beesona.ru/upload/483/0accf35d02379efdc25fd7fa69b30318.jp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http://www.zmvc.ru/images/photos/cce681570e86151e764bd9a0cb6e2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15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Товарищ Песня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deduhova.ru/statesman/wp-content/uploads/2017/12/1969-Lomykin-Konstantin-Matveevich-1924-1994-V.I.-Lenin-na-Tretem-sezde-komsomola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ыступление Ленина на III Всероссийском съезде РКСМ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436</TotalTime>
  <Words>93</Words>
  <Application>Microsoft Office PowerPoint</Application>
  <PresentationFormat>Экран (4:3)</PresentationFormat>
  <Paragraphs>17</Paragraphs>
  <Slides>52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Яркая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Днепрогэс</vt:lpstr>
      <vt:lpstr>Слайд 14</vt:lpstr>
      <vt:lpstr>Туркестано-Сибирская железная дорога</vt:lpstr>
      <vt:lpstr>Слайд 16</vt:lpstr>
      <vt:lpstr>Кузбасс</vt:lpstr>
      <vt:lpstr>Кузнецкий металлургический комбинат</vt:lpstr>
      <vt:lpstr>Магнитка</vt:lpstr>
      <vt:lpstr>Слайд 20</vt:lpstr>
      <vt:lpstr>Слайд 21</vt:lpstr>
      <vt:lpstr>Первый трактор в деревне</vt:lpstr>
      <vt:lpstr>Топчихинская школа крестьянской молодёжи (Чистюнька) 1933г</vt:lpstr>
      <vt:lpstr>Выпуск колхозных ветеринарных фельдшеров Топчихинской РКШ 1938г</vt:lpstr>
      <vt:lpstr>Совещание учителей Топчихинского района 1937г</vt:lpstr>
      <vt:lpstr>Топчихинская школа крестьянской молодёжи выпуск 1935г</vt:lpstr>
      <vt:lpstr>Первый депутат ВС СССР от Алтайского края Елизавета Рудакова</vt:lpstr>
      <vt:lpstr>Комсомольцы Чистюньского свеклосовхоза на прополке свеклы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Герой Социалистического труда Зинченко Анна Владимировна (1947г)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Computer</dc:creator>
  <cp:lastModifiedBy>Computer</cp:lastModifiedBy>
  <cp:revision>41</cp:revision>
  <dcterms:created xsi:type="dcterms:W3CDTF">2018-10-28T12:50:38Z</dcterms:created>
  <dcterms:modified xsi:type="dcterms:W3CDTF">2018-10-28T20:07:55Z</dcterms:modified>
</cp:coreProperties>
</file>